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01000" y="0"/>
            <a:ext cx="4191000" cy="6858000"/>
          </a:xfrm>
          <a:prstGeom prst="rect">
            <a:avLst/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715375" y="1047750"/>
            <a:ext cx="2667000" cy="2667000"/>
          </a:xfrm>
          <a:prstGeom prst="ellipse">
            <a:avLst>
              <a:gd name="adj" fmla="val 50000"/>
            </a:avLst>
          </a:prstGeom>
          <a:solidFill>
            <a:srgbClr val="FFF8F2"/>
          </a:solidFill>
          <a:ln w="12700">
            <a:solidFill>
              <a:srgbClr val="FFF8F2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15375" y="3143250"/>
            <a:ext cx="2667000" cy="2667000"/>
          </a:xfrm>
          <a:prstGeom prst="ellipse">
            <a:avLst>
              <a:gd name="adj" fmla="val 50000"/>
            </a:avLst>
          </a:prstGeom>
          <a:solidFill>
            <a:srgbClr val="FFF8F2"/>
          </a:solidFill>
          <a:ln w="12700">
            <a:solidFill>
              <a:srgbClr val="FFF8F2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6750" y="1238250"/>
            <a:ext cx="68580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Кейс: обновление</a:t>
            </a:r>
            <a:endParaRPr lang="en-US" sz="5700" dirty="0"/>
          </a:p>
        </p:txBody>
      </p:sp>
      <p:sp>
        <p:nvSpPr>
          <p:cNvPr id="6" name="Text 4"/>
          <p:cNvSpPr/>
          <p:nvPr/>
        </p:nvSpPr>
        <p:spPr>
          <a:xfrm>
            <a:off x="666750" y="2106930"/>
            <a:ext cx="68580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презентации</a:t>
            </a:r>
            <a:endParaRPr lang="en-US" sz="5700" dirty="0"/>
          </a:p>
        </p:txBody>
      </p:sp>
      <p:sp>
        <p:nvSpPr>
          <p:cNvPr id="7" name="Text 5"/>
          <p:cNvSpPr/>
          <p:nvPr/>
        </p:nvSpPr>
        <p:spPr>
          <a:xfrm>
            <a:off x="666750" y="2975610"/>
            <a:ext cx="68580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услуг</a:t>
            </a:r>
            <a:endParaRPr lang="en-US" sz="5700" dirty="0"/>
          </a:p>
        </p:txBody>
      </p:sp>
      <p:sp>
        <p:nvSpPr>
          <p:cNvPr id="8" name="Text 6"/>
          <p:cNvSpPr/>
          <p:nvPr/>
        </p:nvSpPr>
        <p:spPr>
          <a:xfrm>
            <a:off x="666750" y="4429125"/>
            <a:ext cx="6667500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Учебный пример · вымышленный проект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6667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Кейс: обновление презентации услуг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8F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6750" y="619125"/>
            <a:ext cx="108585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Исходная задача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6675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 компании много материалов, но клиенту трудно понять, какая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6675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услуга решает его задачу и как начать работу.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66750" y="2047875"/>
            <a:ext cx="1047750" cy="57150"/>
          </a:xfrm>
          <a:prstGeom prst="rect">
            <a:avLst/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667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Кейс: обновление презентации услуг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6750" y="619125"/>
            <a:ext cx="108585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До и после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66750" y="2333625"/>
            <a:ext cx="47625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EC5B3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До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572250" y="2333625"/>
            <a:ext cx="47625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EC5B3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После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66750" y="323850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Список услуг без связи с</a:t>
            </a:r>
            <a:endParaRPr lang="en-US" sz="2175" dirty="0"/>
          </a:p>
        </p:txBody>
      </p:sp>
      <p:sp>
        <p:nvSpPr>
          <p:cNvPr id="7" name="Text 4"/>
          <p:cNvSpPr/>
          <p:nvPr/>
        </p:nvSpPr>
        <p:spPr>
          <a:xfrm>
            <a:off x="666750" y="356997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задачей.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6572250" y="323850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История от проблемы к решению.</a:t>
            </a:r>
            <a:endParaRPr lang="en-US" sz="2175" dirty="0"/>
          </a:p>
        </p:txBody>
      </p:sp>
      <p:sp>
        <p:nvSpPr>
          <p:cNvPr id="9" name="Shape 6"/>
          <p:cNvSpPr/>
          <p:nvPr/>
        </p:nvSpPr>
        <p:spPr>
          <a:xfrm>
            <a:off x="6086475" y="2428875"/>
            <a:ext cx="9525" cy="3143250"/>
          </a:xfrm>
          <a:prstGeom prst="rect">
            <a:avLst/>
          </a:prstGeom>
          <a:solidFill>
            <a:srgbClr val="F3E5D9"/>
          </a:solidFill>
          <a:ln w="12700">
            <a:solidFill>
              <a:srgbClr val="F3E5D9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667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Кейс: обновление презентации услуг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6750" y="619125"/>
            <a:ext cx="108585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Что изучили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6675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Разобрали вопросы клиентов, прошлые предложения и материалы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6675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команды. Выделили повторяющиеся запросы.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66750" y="2047875"/>
            <a:ext cx="1047750" cy="57150"/>
          </a:xfrm>
          <a:prstGeom prst="rect">
            <a:avLst/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667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Кейс: обновление презентации услуг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6750" y="619125"/>
            <a:ext cx="108585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Как строили историю</a:t>
            </a:r>
            <a:endParaRPr lang="en-US" sz="4500" dirty="0"/>
          </a:p>
        </p:txBody>
      </p:sp>
      <p:sp>
        <p:nvSpPr>
          <p:cNvPr id="4" name="Shape 1"/>
          <p:cNvSpPr/>
          <p:nvPr/>
        </p:nvSpPr>
        <p:spPr>
          <a:xfrm>
            <a:off x="666750" y="3190875"/>
            <a:ext cx="8448675" cy="28575"/>
          </a:xfrm>
          <a:prstGeom prst="rect">
            <a:avLst/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6675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200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FF8F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66750" y="3810000"/>
            <a:ext cx="247650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EC5B3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Задача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666750" y="4619625"/>
            <a:ext cx="24479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Узнаваемая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666750" y="4916805"/>
            <a:ext cx="24479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проблема.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3381375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476625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FF8F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2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3381375" y="3810000"/>
            <a:ext cx="247650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EC5B3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Подход</a:t>
            </a:r>
            <a:endParaRPr lang="en-US" sz="2175" dirty="0"/>
          </a:p>
        </p:txBody>
      </p:sp>
      <p:sp>
        <p:nvSpPr>
          <p:cNvPr id="13" name="Text 10"/>
          <p:cNvSpPr/>
          <p:nvPr/>
        </p:nvSpPr>
        <p:spPr>
          <a:xfrm>
            <a:off x="3381375" y="4619625"/>
            <a:ext cx="24479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Понятное решение.</a:t>
            </a:r>
            <a:endParaRPr lang="en-US" sz="1950" dirty="0"/>
          </a:p>
        </p:txBody>
      </p:sp>
      <p:sp>
        <p:nvSpPr>
          <p:cNvPr id="14" name="Shape 11"/>
          <p:cNvSpPr/>
          <p:nvPr/>
        </p:nvSpPr>
        <p:spPr>
          <a:xfrm>
            <a:off x="60960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1912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FF8F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3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6096000" y="3810000"/>
            <a:ext cx="247650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EC5B3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Доказательства</a:t>
            </a:r>
            <a:endParaRPr lang="en-US" sz="2175" dirty="0"/>
          </a:p>
        </p:txBody>
      </p:sp>
      <p:sp>
        <p:nvSpPr>
          <p:cNvPr id="17" name="Text 14"/>
          <p:cNvSpPr/>
          <p:nvPr/>
        </p:nvSpPr>
        <p:spPr>
          <a:xfrm>
            <a:off x="6096000" y="4619625"/>
            <a:ext cx="24479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Проверяемые</a:t>
            </a:r>
            <a:endParaRPr lang="en-US" sz="1950" dirty="0"/>
          </a:p>
        </p:txBody>
      </p:sp>
      <p:sp>
        <p:nvSpPr>
          <p:cNvPr id="18" name="Text 15"/>
          <p:cNvSpPr/>
          <p:nvPr/>
        </p:nvSpPr>
        <p:spPr>
          <a:xfrm>
            <a:off x="6096000" y="4916805"/>
            <a:ext cx="24479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факты.</a:t>
            </a:r>
            <a:endParaRPr lang="en-US" sz="1950" dirty="0"/>
          </a:p>
        </p:txBody>
      </p:sp>
      <p:sp>
        <p:nvSpPr>
          <p:cNvPr id="19" name="Shape 16"/>
          <p:cNvSpPr/>
          <p:nvPr/>
        </p:nvSpPr>
        <p:spPr>
          <a:xfrm>
            <a:off x="8810625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905875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FF8F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4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8810625" y="3810000"/>
            <a:ext cx="247650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EC5B3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Действие</a:t>
            </a:r>
            <a:endParaRPr lang="en-US" sz="2175" dirty="0"/>
          </a:p>
        </p:txBody>
      </p:sp>
      <p:sp>
        <p:nvSpPr>
          <p:cNvPr id="22" name="Text 19"/>
          <p:cNvSpPr/>
          <p:nvPr/>
        </p:nvSpPr>
        <p:spPr>
          <a:xfrm>
            <a:off x="8810625" y="4619625"/>
            <a:ext cx="2447925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Следующий шаг.</a:t>
            </a:r>
            <a:endParaRPr lang="en-US" sz="1950" dirty="0"/>
          </a:p>
        </p:txBody>
      </p:sp>
      <p:sp>
        <p:nvSpPr>
          <p:cNvPr id="23" name="Text 20"/>
          <p:cNvSpPr/>
          <p:nvPr/>
        </p:nvSpPr>
        <p:spPr>
          <a:xfrm>
            <a:off x="6667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Кейс: обновление презентации услуг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6750" y="619125"/>
            <a:ext cx="108585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Дизайн поддерживает смысл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6675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Одна главная мысль на слайде, короткие заголовки и заметные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6675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различия между основным и дополнительным.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66750" y="2047875"/>
            <a:ext cx="1047750" cy="57150"/>
          </a:xfrm>
          <a:prstGeom prst="rect">
            <a:avLst/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667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Кейс: обновление презентации услуг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6750" y="619125"/>
            <a:ext cx="108585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Проверка с командой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6675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Попросили коллег объяснить предложение по готовым слайдам.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6675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Непонятные формулировки переписали.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66750" y="2047875"/>
            <a:ext cx="1047750" cy="57150"/>
          </a:xfrm>
          <a:prstGeom prst="rect">
            <a:avLst/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667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Кейс: обновление презентации услуг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6750" y="619125"/>
            <a:ext cx="108585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Что передали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6675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Презентацию услуг, библиотеку блоков и рекомендации по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6675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подготовке новых клиентских версий.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66750" y="2047875"/>
            <a:ext cx="1047750" cy="57150"/>
          </a:xfrm>
          <a:prstGeom prst="rect">
            <a:avLst/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667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Кейс: обновление презентации услуг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6750" y="619125"/>
            <a:ext cx="108585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Главный вывод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6675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Хорошую презентацию легче обновлять, когда содержание, стиль и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6675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правила использования собраны в одном месте.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66750" y="2047875"/>
            <a:ext cx="1047750" cy="57150"/>
          </a:xfrm>
          <a:prstGeom prst="rect">
            <a:avLst/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667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Кейс: обновление презентации услуг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8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63000" y="0"/>
            <a:ext cx="3429000" cy="6858000"/>
          </a:xfrm>
          <a:prstGeom prst="rect">
            <a:avLst/>
          </a:prstGeom>
          <a:solidFill>
            <a:srgbClr val="EC5B35"/>
          </a:solidFill>
          <a:ln w="12700">
            <a:solidFill>
              <a:srgbClr val="EC5B3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66750" y="152400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Обсудим следующий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666750" y="234696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2924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шаг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666750" y="44767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Используйте структуру как отправную точку и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666750" y="48196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292421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замените содержание своими материалами.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9477375" y="2619375"/>
            <a:ext cx="1905000" cy="1524000"/>
          </a:xfrm>
          <a:prstGeom prst="rect">
            <a:avLst/>
          </a:prstGeom>
          <a:solidFill>
            <a:srgbClr val="FFF8F2"/>
          </a:solidFill>
          <a:ln w="12700">
            <a:solidFill>
              <a:srgbClr val="FFF8F2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858375" y="3000375"/>
            <a:ext cx="1905000" cy="1524000"/>
          </a:xfrm>
          <a:prstGeom prst="rect">
            <a:avLst/>
          </a:prstGeom>
          <a:solidFill>
            <a:srgbClr val="FFF8F2"/>
          </a:solidFill>
          <a:ln w="12700">
            <a:solidFill>
              <a:srgbClr val="FFF8F2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F625B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Кейс: обновление презентации услуг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8F2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Кейс: обновление презентации услуг</dc:title>
  <dc:subject>Презентация</dc:subject>
  <dc:creator>Slaydera</dc:creator>
  <cp:lastModifiedBy>Slaydera</cp:lastModifiedBy>
  <cp:revision>1</cp:revision>
  <dcterms:created xsi:type="dcterms:W3CDTF">2026-09-20T17:08:49Z</dcterms:created>
  <dcterms:modified xsi:type="dcterms:W3CDTF">2026-09-20T17:08:49Z</dcterms:modified>
</cp:coreProperties>
</file>