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FF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048625" y="0"/>
            <a:ext cx="4143375" cy="6858000"/>
          </a:xfrm>
          <a:prstGeom prst="rect">
            <a:avLst/>
          </a:prstGeom>
          <a:solidFill>
            <a:srgbClr val="D9E3CC"/>
          </a:solidFill>
          <a:ln w="12700">
            <a:solidFill>
              <a:srgbClr val="D9E3CC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53450" y="838200"/>
            <a:ext cx="2238375" cy="1428750"/>
          </a:xfrm>
          <a:prstGeom prst="ellipse">
            <a:avLst>
              <a:gd name="adj" fmla="val 50000"/>
            </a:avLst>
          </a:prstGeom>
          <a:solidFill>
            <a:srgbClr val="436D42"/>
          </a:solidFill>
          <a:ln w="12700">
            <a:solidFill>
              <a:srgbClr val="436D4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72500" y="838200"/>
            <a:ext cx="1123950" cy="1428750"/>
          </a:xfrm>
          <a:prstGeom prst="rect">
            <a:avLst/>
          </a:prstGeom>
          <a:solidFill>
            <a:srgbClr val="EFF3E8"/>
          </a:solidFill>
          <a:ln w="12700">
            <a:solidFill>
              <a:srgbClr val="EFF3E8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34450" y="2505075"/>
            <a:ext cx="2238375" cy="1428750"/>
          </a:xfrm>
          <a:prstGeom prst="ellipse">
            <a:avLst>
              <a:gd name="adj" fmla="val 50000"/>
            </a:avLst>
          </a:prstGeom>
          <a:solidFill>
            <a:srgbClr val="436D42"/>
          </a:solidFill>
          <a:ln w="12700">
            <a:solidFill>
              <a:srgbClr val="436D42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953500" y="2505075"/>
            <a:ext cx="1123950" cy="1428750"/>
          </a:xfrm>
          <a:prstGeom prst="rect">
            <a:avLst/>
          </a:prstGeom>
          <a:solidFill>
            <a:srgbClr val="EFF3E8"/>
          </a:solidFill>
          <a:ln w="12700">
            <a:solidFill>
              <a:srgbClr val="EFF3E8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315450" y="4171950"/>
            <a:ext cx="2238375" cy="1428750"/>
          </a:xfrm>
          <a:prstGeom prst="ellipse">
            <a:avLst>
              <a:gd name="adj" fmla="val 50000"/>
            </a:avLst>
          </a:prstGeom>
          <a:solidFill>
            <a:srgbClr val="436D42"/>
          </a:solidFill>
          <a:ln w="12700">
            <a:solidFill>
              <a:srgbClr val="436D42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334500" y="4171950"/>
            <a:ext cx="1123950" cy="1428750"/>
          </a:xfrm>
          <a:prstGeom prst="rect">
            <a:avLst/>
          </a:prstGeom>
          <a:solidFill>
            <a:srgbClr val="EFF3E8"/>
          </a:solidFill>
          <a:ln w="12700">
            <a:solidFill>
              <a:srgbClr val="EFF3E8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571625"/>
            <a:ext cx="6905625" cy="857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203D2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Студия «Форма»:</a:t>
            </a:r>
            <a:endParaRPr lang="en-US" sz="5400" dirty="0"/>
          </a:p>
        </p:txBody>
      </p:sp>
      <p:sp>
        <p:nvSpPr>
          <p:cNvPr id="10" name="Text 8"/>
          <p:cNvSpPr/>
          <p:nvPr/>
        </p:nvSpPr>
        <p:spPr>
          <a:xfrm>
            <a:off x="685800" y="2394585"/>
            <a:ext cx="6905625" cy="857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203D2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услуги и подход</a:t>
            </a:r>
            <a:endParaRPr lang="en-US" sz="5400" dirty="0"/>
          </a:p>
        </p:txBody>
      </p:sp>
      <p:sp>
        <p:nvSpPr>
          <p:cNvPr id="11" name="Text 9"/>
          <p:cNvSpPr/>
          <p:nvPr/>
        </p:nvSpPr>
        <p:spPr>
          <a:xfrm>
            <a:off x="685800" y="4762500"/>
            <a:ext cx="6762750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6F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Учебный пример · вымышленный проект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858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F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Студия «Форма»: услуги и подход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F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FF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85800" y="619125"/>
            <a:ext cx="10820400" cy="690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350" b="1" dirty="0">
                <a:solidFill>
                  <a:srgbClr val="203D2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Помогаем объяснять сложное</a:t>
            </a:r>
            <a:endParaRPr lang="en-US" sz="4350" dirty="0"/>
          </a:p>
        </p:txBody>
      </p:sp>
      <p:sp>
        <p:nvSpPr>
          <p:cNvPr id="4" name="Text 1"/>
          <p:cNvSpPr/>
          <p:nvPr/>
        </p:nvSpPr>
        <p:spPr>
          <a:xfrm>
            <a:off x="68580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Собираем материалы компании в ясные презентации, которые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8580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удобно показывать клиентам и обновлять внутри команды.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85800" y="2047875"/>
            <a:ext cx="1047750" cy="57150"/>
          </a:xfrm>
          <a:prstGeom prst="rect">
            <a:avLst/>
          </a:prstGeom>
          <a:solidFill>
            <a:srgbClr val="436D42"/>
          </a:solidFill>
          <a:ln w="12700">
            <a:solidFill>
              <a:srgbClr val="436D42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858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F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Студия «Форма»: услуги и подход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F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FF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85800" y="619125"/>
            <a:ext cx="10820400" cy="690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350" b="1" dirty="0">
                <a:solidFill>
                  <a:srgbClr val="203D2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Когда мы полезны</a:t>
            </a:r>
            <a:endParaRPr lang="en-US" sz="4350" dirty="0"/>
          </a:p>
        </p:txBody>
      </p:sp>
      <p:sp>
        <p:nvSpPr>
          <p:cNvPr id="4" name="Text 1"/>
          <p:cNvSpPr/>
          <p:nvPr/>
        </p:nvSpPr>
        <p:spPr>
          <a:xfrm>
            <a:off x="685800" y="2333625"/>
            <a:ext cx="47625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436D4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Запуск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572250" y="2333625"/>
            <a:ext cx="47625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436D4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Продажи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685800" y="3238500"/>
            <a:ext cx="4667250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Нужно представить новую</a:t>
            </a:r>
            <a:endParaRPr lang="en-US" sz="2175" dirty="0"/>
          </a:p>
        </p:txBody>
      </p:sp>
      <p:sp>
        <p:nvSpPr>
          <p:cNvPr id="7" name="Text 4"/>
          <p:cNvSpPr/>
          <p:nvPr/>
        </p:nvSpPr>
        <p:spPr>
          <a:xfrm>
            <a:off x="685800" y="3569970"/>
            <a:ext cx="4667250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услугу.</a:t>
            </a:r>
            <a:endParaRPr lang="en-US" sz="2175" dirty="0"/>
          </a:p>
        </p:txBody>
      </p:sp>
      <p:sp>
        <p:nvSpPr>
          <p:cNvPr id="8" name="Text 5"/>
          <p:cNvSpPr/>
          <p:nvPr/>
        </p:nvSpPr>
        <p:spPr>
          <a:xfrm>
            <a:off x="6572250" y="3238500"/>
            <a:ext cx="4667250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Нужно объяснить предложение</a:t>
            </a:r>
            <a:endParaRPr lang="en-US" sz="2175" dirty="0"/>
          </a:p>
        </p:txBody>
      </p:sp>
      <p:sp>
        <p:nvSpPr>
          <p:cNvPr id="9" name="Text 6"/>
          <p:cNvSpPr/>
          <p:nvPr/>
        </p:nvSpPr>
        <p:spPr>
          <a:xfrm>
            <a:off x="6572250" y="3569970"/>
            <a:ext cx="4667250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клиенту.</a:t>
            </a:r>
            <a:endParaRPr lang="en-US" sz="2175" dirty="0"/>
          </a:p>
        </p:txBody>
      </p:sp>
      <p:sp>
        <p:nvSpPr>
          <p:cNvPr id="10" name="Shape 7"/>
          <p:cNvSpPr/>
          <p:nvPr/>
        </p:nvSpPr>
        <p:spPr>
          <a:xfrm>
            <a:off x="6086475" y="2428875"/>
            <a:ext cx="9525" cy="3143250"/>
          </a:xfrm>
          <a:prstGeom prst="rect">
            <a:avLst/>
          </a:prstGeom>
          <a:solidFill>
            <a:srgbClr val="D9E3CC"/>
          </a:solidFill>
          <a:ln w="12700">
            <a:solidFill>
              <a:srgbClr val="D9E3CC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858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F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Студия «Форма»: услуги и подход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F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FF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457200"/>
            <a:ext cx="10972800" cy="619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203D2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Три направления работы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09600" y="1524000"/>
            <a:ext cx="10744200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endParaRPr lang="en-US" sz="1875" dirty="0"/>
          </a:p>
        </p:txBody>
      </p:sp>
      <p:sp>
        <p:nvSpPr>
          <p:cNvPr id="5" name="Shape 2"/>
          <p:cNvSpPr/>
          <p:nvPr/>
        </p:nvSpPr>
        <p:spPr>
          <a:xfrm>
            <a:off x="609600" y="5905500"/>
            <a:ext cx="10972800" cy="47625"/>
          </a:xfrm>
          <a:prstGeom prst="rect">
            <a:avLst/>
          </a:prstGeom>
          <a:solidFill>
            <a:srgbClr val="436D42"/>
          </a:solidFill>
          <a:ln w="12700">
            <a:solidFill>
              <a:srgbClr val="436D42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09600" y="2400300"/>
            <a:ext cx="3505200" cy="114300"/>
          </a:xfrm>
          <a:prstGeom prst="rect">
            <a:avLst/>
          </a:prstGeom>
          <a:solidFill>
            <a:srgbClr val="436D42"/>
          </a:solidFill>
          <a:ln w="12700">
            <a:solidFill>
              <a:srgbClr val="436D42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09600" y="2857500"/>
            <a:ext cx="3190875" cy="404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Стратегия</a:t>
            </a:r>
            <a:endParaRPr lang="en-US" sz="2550" dirty="0"/>
          </a:p>
        </p:txBody>
      </p:sp>
      <p:sp>
        <p:nvSpPr>
          <p:cNvPr id="8" name="Text 5"/>
          <p:cNvSpPr/>
          <p:nvPr/>
        </p:nvSpPr>
        <p:spPr>
          <a:xfrm>
            <a:off x="609600" y="4095750"/>
            <a:ext cx="3190875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025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Определяем задачу и</a:t>
            </a:r>
            <a:endParaRPr lang="en-US" sz="2025" dirty="0"/>
          </a:p>
        </p:txBody>
      </p:sp>
      <p:sp>
        <p:nvSpPr>
          <p:cNvPr id="9" name="Text 6"/>
          <p:cNvSpPr/>
          <p:nvPr/>
        </p:nvSpPr>
        <p:spPr>
          <a:xfrm>
            <a:off x="609600" y="4404360"/>
            <a:ext cx="3190875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025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аудиторию.</a:t>
            </a:r>
            <a:endParaRPr lang="en-US" sz="2025" dirty="0"/>
          </a:p>
        </p:txBody>
      </p:sp>
      <p:sp>
        <p:nvSpPr>
          <p:cNvPr id="10" name="Shape 7"/>
          <p:cNvSpPr/>
          <p:nvPr/>
        </p:nvSpPr>
        <p:spPr>
          <a:xfrm>
            <a:off x="4343400" y="2400300"/>
            <a:ext cx="3505200" cy="114300"/>
          </a:xfrm>
          <a:prstGeom prst="rect">
            <a:avLst/>
          </a:prstGeom>
          <a:solidFill>
            <a:srgbClr val="436D42"/>
          </a:solidFill>
          <a:ln w="12700">
            <a:solidFill>
              <a:srgbClr val="436D42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343400" y="2857500"/>
            <a:ext cx="3190875" cy="404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Контент</a:t>
            </a:r>
            <a:endParaRPr lang="en-US" sz="2550" dirty="0"/>
          </a:p>
        </p:txBody>
      </p:sp>
      <p:sp>
        <p:nvSpPr>
          <p:cNvPr id="12" name="Text 9"/>
          <p:cNvSpPr/>
          <p:nvPr/>
        </p:nvSpPr>
        <p:spPr>
          <a:xfrm>
            <a:off x="4343400" y="4095750"/>
            <a:ext cx="3190875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025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Собираем ясную</a:t>
            </a:r>
            <a:endParaRPr lang="en-US" sz="2025" dirty="0"/>
          </a:p>
        </p:txBody>
      </p:sp>
      <p:sp>
        <p:nvSpPr>
          <p:cNvPr id="13" name="Text 10"/>
          <p:cNvSpPr/>
          <p:nvPr/>
        </p:nvSpPr>
        <p:spPr>
          <a:xfrm>
            <a:off x="4343400" y="4404360"/>
            <a:ext cx="3190875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025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историю.</a:t>
            </a:r>
            <a:endParaRPr lang="en-US" sz="2025" dirty="0"/>
          </a:p>
        </p:txBody>
      </p:sp>
      <p:sp>
        <p:nvSpPr>
          <p:cNvPr id="14" name="Shape 11"/>
          <p:cNvSpPr/>
          <p:nvPr/>
        </p:nvSpPr>
        <p:spPr>
          <a:xfrm>
            <a:off x="8077200" y="2400300"/>
            <a:ext cx="3505200" cy="114300"/>
          </a:xfrm>
          <a:prstGeom prst="rect">
            <a:avLst/>
          </a:prstGeom>
          <a:solidFill>
            <a:srgbClr val="436D42"/>
          </a:solidFill>
          <a:ln w="12700">
            <a:solidFill>
              <a:srgbClr val="436D42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077200" y="2857500"/>
            <a:ext cx="3190875" cy="404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Дизайн</a:t>
            </a:r>
            <a:endParaRPr lang="en-US" sz="2550" dirty="0"/>
          </a:p>
        </p:txBody>
      </p:sp>
      <p:sp>
        <p:nvSpPr>
          <p:cNvPr id="16" name="Text 13"/>
          <p:cNvSpPr/>
          <p:nvPr/>
        </p:nvSpPr>
        <p:spPr>
          <a:xfrm>
            <a:off x="8077200" y="4095750"/>
            <a:ext cx="3190875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025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Оформляем материалы.</a:t>
            </a:r>
            <a:endParaRPr lang="en-US" sz="2025" dirty="0"/>
          </a:p>
        </p:txBody>
      </p:sp>
      <p:sp>
        <p:nvSpPr>
          <p:cNvPr id="17" name="Text 14"/>
          <p:cNvSpPr/>
          <p:nvPr/>
        </p:nvSpPr>
        <p:spPr>
          <a:xfrm>
            <a:off x="609600" y="6448425"/>
            <a:ext cx="102870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F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Студия «Форма»: услуги и подход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11182350" y="6448425"/>
            <a:ext cx="619125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F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FF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85800" y="619125"/>
            <a:ext cx="10820400" cy="690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350" b="1" dirty="0">
                <a:solidFill>
                  <a:srgbClr val="203D2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От знакомства до результата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685800" y="3190875"/>
            <a:ext cx="8420100" cy="28575"/>
          </a:xfrm>
          <a:prstGeom prst="rect">
            <a:avLst/>
          </a:prstGeom>
          <a:solidFill>
            <a:srgbClr val="436D42"/>
          </a:solidFill>
          <a:ln w="12700">
            <a:solidFill>
              <a:srgbClr val="436D42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85800" y="3019425"/>
            <a:ext cx="361950" cy="361950"/>
          </a:xfrm>
          <a:prstGeom prst="ellipse">
            <a:avLst>
              <a:gd name="adj" fmla="val 50000"/>
            </a:avLst>
          </a:prstGeom>
          <a:solidFill>
            <a:srgbClr val="436D42"/>
          </a:solidFill>
          <a:ln w="12700">
            <a:solidFill>
              <a:srgbClr val="436D42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81050" y="3057525"/>
            <a:ext cx="28575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EFF3E8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1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685800" y="3810000"/>
            <a:ext cx="2466975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436D4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Разговор</a:t>
            </a:r>
            <a:endParaRPr lang="en-US" sz="2175" dirty="0"/>
          </a:p>
        </p:txBody>
      </p:sp>
      <p:sp>
        <p:nvSpPr>
          <p:cNvPr id="8" name="Text 5"/>
          <p:cNvSpPr/>
          <p:nvPr/>
        </p:nvSpPr>
        <p:spPr>
          <a:xfrm>
            <a:off x="685800" y="4619625"/>
            <a:ext cx="24384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Уточняем цель.</a:t>
            </a:r>
            <a:endParaRPr lang="en-US" sz="1950" dirty="0"/>
          </a:p>
        </p:txBody>
      </p:sp>
      <p:sp>
        <p:nvSpPr>
          <p:cNvPr id="9" name="Shape 6"/>
          <p:cNvSpPr/>
          <p:nvPr/>
        </p:nvSpPr>
        <p:spPr>
          <a:xfrm>
            <a:off x="3390900" y="3019425"/>
            <a:ext cx="361950" cy="361950"/>
          </a:xfrm>
          <a:prstGeom prst="ellipse">
            <a:avLst>
              <a:gd name="adj" fmla="val 50000"/>
            </a:avLst>
          </a:prstGeom>
          <a:solidFill>
            <a:srgbClr val="436D42"/>
          </a:solidFill>
          <a:ln w="12700">
            <a:solidFill>
              <a:srgbClr val="436D42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486150" y="3057525"/>
            <a:ext cx="28575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EFF3E8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2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3390900" y="3810000"/>
            <a:ext cx="2466975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436D4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Материалы</a:t>
            </a:r>
            <a:endParaRPr lang="en-US" sz="2175" dirty="0"/>
          </a:p>
        </p:txBody>
      </p:sp>
      <p:sp>
        <p:nvSpPr>
          <p:cNvPr id="12" name="Text 9"/>
          <p:cNvSpPr/>
          <p:nvPr/>
        </p:nvSpPr>
        <p:spPr>
          <a:xfrm>
            <a:off x="3390900" y="4619625"/>
            <a:ext cx="24384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Собираем факты.</a:t>
            </a:r>
            <a:endParaRPr lang="en-US" sz="1950" dirty="0"/>
          </a:p>
        </p:txBody>
      </p:sp>
      <p:sp>
        <p:nvSpPr>
          <p:cNvPr id="13" name="Shape 10"/>
          <p:cNvSpPr/>
          <p:nvPr/>
        </p:nvSpPr>
        <p:spPr>
          <a:xfrm>
            <a:off x="6096000" y="3019425"/>
            <a:ext cx="361950" cy="361950"/>
          </a:xfrm>
          <a:prstGeom prst="ellipse">
            <a:avLst>
              <a:gd name="adj" fmla="val 50000"/>
            </a:avLst>
          </a:prstGeom>
          <a:solidFill>
            <a:srgbClr val="436D42"/>
          </a:solidFill>
          <a:ln w="12700">
            <a:solidFill>
              <a:srgbClr val="436D42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191250" y="3057525"/>
            <a:ext cx="28575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EFF3E8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3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6096000" y="3810000"/>
            <a:ext cx="2466975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436D4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Сборка</a:t>
            </a:r>
            <a:endParaRPr lang="en-US" sz="2175" dirty="0"/>
          </a:p>
        </p:txBody>
      </p:sp>
      <p:sp>
        <p:nvSpPr>
          <p:cNvPr id="16" name="Text 13"/>
          <p:cNvSpPr/>
          <p:nvPr/>
        </p:nvSpPr>
        <p:spPr>
          <a:xfrm>
            <a:off x="6096000" y="4619625"/>
            <a:ext cx="24384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Создаём проект.</a:t>
            </a:r>
            <a:endParaRPr lang="en-US" sz="1950" dirty="0"/>
          </a:p>
        </p:txBody>
      </p:sp>
      <p:sp>
        <p:nvSpPr>
          <p:cNvPr id="17" name="Shape 14"/>
          <p:cNvSpPr/>
          <p:nvPr/>
        </p:nvSpPr>
        <p:spPr>
          <a:xfrm>
            <a:off x="8801100" y="3019425"/>
            <a:ext cx="361950" cy="361950"/>
          </a:xfrm>
          <a:prstGeom prst="ellipse">
            <a:avLst>
              <a:gd name="adj" fmla="val 50000"/>
            </a:avLst>
          </a:prstGeom>
          <a:solidFill>
            <a:srgbClr val="436D42"/>
          </a:solidFill>
          <a:ln w="12700">
            <a:solidFill>
              <a:srgbClr val="436D42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896350" y="3057525"/>
            <a:ext cx="28575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EFF3E8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4</a:t>
            </a:r>
            <a:endParaRPr lang="en-US" sz="1650" dirty="0"/>
          </a:p>
        </p:txBody>
      </p:sp>
      <p:sp>
        <p:nvSpPr>
          <p:cNvPr id="19" name="Text 16"/>
          <p:cNvSpPr/>
          <p:nvPr/>
        </p:nvSpPr>
        <p:spPr>
          <a:xfrm>
            <a:off x="8801100" y="3810000"/>
            <a:ext cx="2466975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436D4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Передача</a:t>
            </a:r>
            <a:endParaRPr lang="en-US" sz="2175" dirty="0"/>
          </a:p>
        </p:txBody>
      </p:sp>
      <p:sp>
        <p:nvSpPr>
          <p:cNvPr id="20" name="Text 17"/>
          <p:cNvSpPr/>
          <p:nvPr/>
        </p:nvSpPr>
        <p:spPr>
          <a:xfrm>
            <a:off x="8801100" y="4619625"/>
            <a:ext cx="24384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Обучаем</a:t>
            </a:r>
            <a:endParaRPr lang="en-US" sz="1950" dirty="0"/>
          </a:p>
        </p:txBody>
      </p:sp>
      <p:sp>
        <p:nvSpPr>
          <p:cNvPr id="21" name="Text 18"/>
          <p:cNvSpPr/>
          <p:nvPr/>
        </p:nvSpPr>
        <p:spPr>
          <a:xfrm>
            <a:off x="8801100" y="4916805"/>
            <a:ext cx="24384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обновлению.</a:t>
            </a:r>
            <a:endParaRPr lang="en-US" sz="1950" dirty="0"/>
          </a:p>
        </p:txBody>
      </p:sp>
      <p:sp>
        <p:nvSpPr>
          <p:cNvPr id="22" name="Text 19"/>
          <p:cNvSpPr/>
          <p:nvPr/>
        </p:nvSpPr>
        <p:spPr>
          <a:xfrm>
            <a:off x="6858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F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Студия «Форма»: услуги и подход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F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FF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85800" y="619125"/>
            <a:ext cx="10820400" cy="690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350" b="1" dirty="0">
                <a:solidFill>
                  <a:srgbClr val="203D2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Как выглядит результат</a:t>
            </a:r>
            <a:endParaRPr lang="en-US" sz="4350" dirty="0"/>
          </a:p>
        </p:txBody>
      </p:sp>
      <p:sp>
        <p:nvSpPr>
          <p:cNvPr id="4" name="Text 1"/>
          <p:cNvSpPr/>
          <p:nvPr/>
        </p:nvSpPr>
        <p:spPr>
          <a:xfrm>
            <a:off x="68580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Единый набор материалов: презентация, краткое описание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8580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предложения и библиотека утверждённых формулировок.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85800" y="2047875"/>
            <a:ext cx="1047750" cy="57150"/>
          </a:xfrm>
          <a:prstGeom prst="rect">
            <a:avLst/>
          </a:prstGeom>
          <a:solidFill>
            <a:srgbClr val="436D42"/>
          </a:solidFill>
          <a:ln w="12700">
            <a:solidFill>
              <a:srgbClr val="436D42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858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F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Студия «Форма»: услуги и подход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F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FF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85800" y="619125"/>
            <a:ext cx="10820400" cy="690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350" b="1" dirty="0">
                <a:solidFill>
                  <a:srgbClr val="203D2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Как оцениваем работу</a:t>
            </a:r>
            <a:endParaRPr lang="en-US" sz="4350" dirty="0"/>
          </a:p>
        </p:txBody>
      </p:sp>
      <p:sp>
        <p:nvSpPr>
          <p:cNvPr id="4" name="Text 1"/>
          <p:cNvSpPr/>
          <p:nvPr/>
        </p:nvSpPr>
        <p:spPr>
          <a:xfrm>
            <a:off x="68580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Проверяем, понятны ли задача, решение и следующий шаг. Дизайн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8580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помогает смыслу, а не скрывает его.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85800" y="2047875"/>
            <a:ext cx="1047750" cy="57150"/>
          </a:xfrm>
          <a:prstGeom prst="rect">
            <a:avLst/>
          </a:prstGeom>
          <a:solidFill>
            <a:srgbClr val="436D42"/>
          </a:solidFill>
          <a:ln w="12700">
            <a:solidFill>
              <a:srgbClr val="436D42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858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F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Студия «Форма»: услуги и подход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F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FF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85800" y="619125"/>
            <a:ext cx="10820400" cy="690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350" b="1" dirty="0">
                <a:solidFill>
                  <a:srgbClr val="203D2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Работа с вашей командой</a:t>
            </a:r>
            <a:endParaRPr lang="en-US" sz="4350" dirty="0"/>
          </a:p>
        </p:txBody>
      </p:sp>
      <p:sp>
        <p:nvSpPr>
          <p:cNvPr id="4" name="Text 1"/>
          <p:cNvSpPr/>
          <p:nvPr/>
        </p:nvSpPr>
        <p:spPr>
          <a:xfrm>
            <a:off x="68580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Короткие встречи и один список комментариев. У каждого этапа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8580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есть ответственный и понятный результат.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85800" y="2047875"/>
            <a:ext cx="1047750" cy="57150"/>
          </a:xfrm>
          <a:prstGeom prst="rect">
            <a:avLst/>
          </a:prstGeom>
          <a:solidFill>
            <a:srgbClr val="436D42"/>
          </a:solidFill>
          <a:ln w="12700">
            <a:solidFill>
              <a:srgbClr val="436D42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858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F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Студия «Форма»: услуги и подход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F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FF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85800" y="619125"/>
            <a:ext cx="10820400" cy="690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350" b="1" dirty="0">
                <a:solidFill>
                  <a:srgbClr val="203D2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 чего начать</a:t>
            </a:r>
            <a:endParaRPr lang="en-US" sz="4350" dirty="0"/>
          </a:p>
        </p:txBody>
      </p:sp>
      <p:sp>
        <p:nvSpPr>
          <p:cNvPr id="4" name="Text 1"/>
          <p:cNvSpPr/>
          <p:nvPr/>
        </p:nvSpPr>
        <p:spPr>
          <a:xfrm>
            <a:off x="68580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Расскажите, кому вы показываете презентацию, что хотите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8580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объяснить и какие материалы уже собраны.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85800" y="2047875"/>
            <a:ext cx="1047750" cy="57150"/>
          </a:xfrm>
          <a:prstGeom prst="rect">
            <a:avLst/>
          </a:prstGeom>
          <a:solidFill>
            <a:srgbClr val="436D42"/>
          </a:solidFill>
          <a:ln w="12700">
            <a:solidFill>
              <a:srgbClr val="436D42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858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F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Студия «Форма»: услуги и подход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F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FF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63000" y="0"/>
            <a:ext cx="3429000" cy="6858000"/>
          </a:xfrm>
          <a:prstGeom prst="rect">
            <a:avLst/>
          </a:prstGeom>
          <a:solidFill>
            <a:srgbClr val="436D42"/>
          </a:solidFill>
          <a:ln w="12700">
            <a:solidFill>
              <a:srgbClr val="436D42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1524000"/>
            <a:ext cx="7620000" cy="857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203D2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Обсудим следующий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685800" y="2346960"/>
            <a:ext cx="7620000" cy="857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203D2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шаг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685800" y="4476750"/>
            <a:ext cx="752475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Используйте структуру как отправную точку и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685800" y="4819650"/>
            <a:ext cx="752475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03D2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замените содержание своими материалами.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9477375" y="2619375"/>
            <a:ext cx="1905000" cy="1524000"/>
          </a:xfrm>
          <a:prstGeom prst="roundRect">
            <a:avLst>
              <a:gd name="adj" fmla="val 15000"/>
            </a:avLst>
          </a:prstGeom>
          <a:solidFill>
            <a:srgbClr val="EFF3E8"/>
          </a:solidFill>
          <a:ln w="12700">
            <a:solidFill>
              <a:srgbClr val="EFF3E8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858375" y="3000375"/>
            <a:ext cx="1905000" cy="1524000"/>
          </a:xfrm>
          <a:prstGeom prst="roundRect">
            <a:avLst>
              <a:gd name="adj" fmla="val 15000"/>
            </a:avLst>
          </a:prstGeom>
          <a:solidFill>
            <a:srgbClr val="EFF3E8"/>
          </a:solidFill>
          <a:ln w="12700">
            <a:solidFill>
              <a:srgbClr val="EFF3E8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F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Студия «Форма»: услуги и подход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EFF3E8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Студия «Форма»: услуги и подход</dc:title>
  <dc:subject>Презентация</dc:subject>
  <dc:creator>Slaydera</dc:creator>
  <cp:lastModifiedBy>Slaydera</cp:lastModifiedBy>
  <cp:revision>1</cp:revision>
  <dcterms:created xsi:type="dcterms:W3CDTF">2026-09-20T17:08:49Z</dcterms:created>
  <dcterms:modified xsi:type="dcterms:W3CDTF">2026-09-20T17:08:49Z</dcterms:modified>
</cp:coreProperties>
</file>